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Prata" panose="020B0604020202020204" charset="0"/>
      <p:regular r:id="rId13"/>
    </p:embeddedFont>
    <p:embeddedFont>
      <p:font typeface="Raleway" pitchFamily="2" charset="-18"/>
      <p:regular r:id="rId1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4416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54418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Разработка программной системы для организаторов выставки собак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6280190" y="492418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Автор: </a:t>
            </a:r>
            <a:r>
              <a:rPr lang="ru-RU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Иванченко Даниил Богданович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54224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Организация</a:t>
            </a:r>
            <a:r>
              <a:rPr lang="ru-RU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: Тираспольский техникум информатики и права 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616029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CFCBBF"/>
                </a:solidFill>
                <a:latin typeface="Raleway" pitchFamily="34" charset="0"/>
              </a:rPr>
              <a:t>Руководитель: </a:t>
            </a:r>
            <a:r>
              <a:rPr lang="ru-RU" sz="1750" dirty="0" err="1">
                <a:solidFill>
                  <a:srgbClr val="CFCBBF"/>
                </a:solidFill>
                <a:latin typeface="Raleway" pitchFamily="34" charset="0"/>
              </a:rPr>
              <a:t>Подсекина</a:t>
            </a:r>
            <a:r>
              <a:rPr lang="ru-RU" sz="1750" dirty="0">
                <a:solidFill>
                  <a:srgbClr val="CFCBBF"/>
                </a:solidFill>
                <a:latin typeface="Raleway" pitchFamily="34" charset="0"/>
              </a:rPr>
              <a:t> Т.С.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11110"/>
            <a:ext cx="79955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Заключение и перспективы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7351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Система будет полезна для организаторов всех уровней — от локальных до международных выставок.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76581"/>
            <a:ext cx="47960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Возможности масштабирования: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7710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Мобильное приложение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132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Онлайн-трансляции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65546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API для внешних сервисов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42323"/>
            <a:ext cx="64238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Актуальность проекта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9126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5" name="Text 2"/>
          <p:cNvSpPr/>
          <p:nvPr/>
        </p:nvSpPr>
        <p:spPr>
          <a:xfrm>
            <a:off x="1530906" y="2569131"/>
            <a:ext cx="681930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Выставки собак требуют тщательной организации.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793790" y="373141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7" name="Text 4"/>
          <p:cNvSpPr/>
          <p:nvPr/>
        </p:nvSpPr>
        <p:spPr>
          <a:xfrm>
            <a:off x="1530906" y="3809286"/>
            <a:ext cx="36441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Необходима система для: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530906" y="429970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Регистрации участников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530906" y="474190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Управления расписанием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530906" y="51841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Ведения результатов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93790" y="600063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2" name="Text 9"/>
          <p:cNvSpPr/>
          <p:nvPr/>
        </p:nvSpPr>
        <p:spPr>
          <a:xfrm>
            <a:off x="1530906" y="6078498"/>
            <a:ext cx="681930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Цифровизация процесса ускоряет работу и снижает ошибки.</a:t>
            </a: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75730"/>
            <a:ext cx="64828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Цель и задачи проекта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124670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1074" y="23514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Цель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41074" y="2841903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разработать удобную и эффективную систему управления выставкой собак.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794522"/>
            <a:ext cx="1134070" cy="335934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1074" y="40213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Задачи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41074" y="4511754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Разработать интерфейс для организаторов и участников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7641074" y="5316855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Реализовать базу данных участников и собак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7641074" y="5759053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Внедрить систему оценивания и автоматического подсчёта результатов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641074" y="6564154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Обеспечить экспорт отчетов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50526"/>
            <a:ext cx="858119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Функциональные требования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1293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2"/>
          <p:cNvSpPr/>
          <p:nvPr/>
        </p:nvSpPr>
        <p:spPr>
          <a:xfrm>
            <a:off x="1530906" y="2590800"/>
            <a:ext cx="57026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Регистрация участников и их питомцев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793790" y="347686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Text 4"/>
          <p:cNvSpPr/>
          <p:nvPr/>
        </p:nvSpPr>
        <p:spPr>
          <a:xfrm>
            <a:off x="1530906" y="3554730"/>
            <a:ext cx="83141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Категоризация по породам, возрасту и другим критериям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793790" y="444079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8" name="Text 6"/>
          <p:cNvSpPr/>
          <p:nvPr/>
        </p:nvSpPr>
        <p:spPr>
          <a:xfrm>
            <a:off x="1530906" y="4518660"/>
            <a:ext cx="39850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Формирование расписания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793790" y="540472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0" name="Text 8"/>
          <p:cNvSpPr/>
          <p:nvPr/>
        </p:nvSpPr>
        <p:spPr>
          <a:xfrm>
            <a:off x="1530906" y="5482590"/>
            <a:ext cx="64206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Поддержка судейства и выставочных баллов</a:t>
            </a:r>
            <a:endParaRPr lang="en-US" sz="2200" dirty="0"/>
          </a:p>
        </p:txBody>
      </p:sp>
      <p:sp>
        <p:nvSpPr>
          <p:cNvPr id="11" name="Shape 9"/>
          <p:cNvSpPr/>
          <p:nvPr/>
        </p:nvSpPr>
        <p:spPr>
          <a:xfrm>
            <a:off x="793790" y="636865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2" name="Text 10"/>
          <p:cNvSpPr/>
          <p:nvPr/>
        </p:nvSpPr>
        <p:spPr>
          <a:xfrm>
            <a:off x="1530906" y="6446520"/>
            <a:ext cx="57583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Генерация итоговых таблиц и дипломов</a:t>
            </a:r>
            <a:endParaRPr lang="en-US" sz="2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5146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Нефункциональные требования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00918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44253" y="3143845"/>
            <a:ext cx="51642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Удобный и интуитивный интерфейс</a:t>
            </a:r>
            <a:endParaRPr lang="en-US" sz="22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143137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644253" y="4277797"/>
            <a:ext cx="50211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Надёжность и отказоустойчивость</a:t>
            </a:r>
            <a:endParaRPr lang="en-US" sz="22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277088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644253" y="5411748"/>
            <a:ext cx="6629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Поддержка онлайн-режима (веб-приложение)</a:t>
            </a:r>
            <a:endParaRPr lang="en-US" sz="220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6411039"/>
            <a:ext cx="566976" cy="566976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1644253" y="6545699"/>
            <a:ext cx="31301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Безопасность данных</a:t>
            </a: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11323"/>
            <a:ext cx="63303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Архитектура системы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87077"/>
            <a:ext cx="45316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Клиент-серверная архитектура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68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Компоненты: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44936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Интерфейс администратора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9156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Интерфейс участника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33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Серверная логика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7596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База данных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3287077"/>
            <a:ext cx="39088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Используемые технологии: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599521" y="386822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(например, Python + Django / JavaScript + React / PostgreSQL и т.д.)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89309"/>
            <a:ext cx="88018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Прототип интерфейса (UI/UX)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38249"/>
            <a:ext cx="35469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Скриншоты или макеты: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3274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Форма регистрации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749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Расписание мероприятий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1713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Окно судейства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5933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Итоговая таблица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773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9020" y="573762"/>
            <a:ext cx="7685961" cy="1301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Примеры сценариев использования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729020" y="2188012"/>
            <a:ext cx="208240" cy="1249799"/>
          </a:xfrm>
          <a:prstGeom prst="roundRect">
            <a:avLst>
              <a:gd name="adj" fmla="val 15005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5" name="Text 2"/>
          <p:cNvSpPr/>
          <p:nvPr/>
        </p:nvSpPr>
        <p:spPr>
          <a:xfrm>
            <a:off x="1145500" y="2396252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Сценарий 1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1145500" y="2846546"/>
            <a:ext cx="7269480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Регистрация нового участника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041440" y="3594021"/>
            <a:ext cx="208240" cy="1249799"/>
          </a:xfrm>
          <a:prstGeom prst="roundRect">
            <a:avLst>
              <a:gd name="adj" fmla="val 15005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8" name="Text 5"/>
          <p:cNvSpPr/>
          <p:nvPr/>
        </p:nvSpPr>
        <p:spPr>
          <a:xfrm>
            <a:off x="1457920" y="3802261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Сценарий 2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457920" y="4252555"/>
            <a:ext cx="6957060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Добавление собаки в систему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353860" y="5000030"/>
            <a:ext cx="208240" cy="1249799"/>
          </a:xfrm>
          <a:prstGeom prst="roundRect">
            <a:avLst>
              <a:gd name="adj" fmla="val 15005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1" name="Text 8"/>
          <p:cNvSpPr/>
          <p:nvPr/>
        </p:nvSpPr>
        <p:spPr>
          <a:xfrm>
            <a:off x="1770340" y="5208270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Сценарий 3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1770340" y="5658564"/>
            <a:ext cx="6644640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Судья вводит баллы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666399" y="6406039"/>
            <a:ext cx="208240" cy="1249799"/>
          </a:xfrm>
          <a:prstGeom prst="roundRect">
            <a:avLst>
              <a:gd name="adj" fmla="val 15005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4" name="Text 11"/>
          <p:cNvSpPr/>
          <p:nvPr/>
        </p:nvSpPr>
        <p:spPr>
          <a:xfrm>
            <a:off x="2082879" y="6614279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Сценарий 4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2082879" y="7064573"/>
            <a:ext cx="6332101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Генерация итогов выставки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56968"/>
            <a:ext cx="69670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Преимущества системы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505908"/>
            <a:ext cx="7556421" cy="807958"/>
          </a:xfrm>
          <a:prstGeom prst="roundRect">
            <a:avLst>
              <a:gd name="adj" fmla="val 4211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5" name="Text 2"/>
          <p:cNvSpPr/>
          <p:nvPr/>
        </p:nvSpPr>
        <p:spPr>
          <a:xfrm>
            <a:off x="1020604" y="2732723"/>
            <a:ext cx="51794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Экономия времени на организацию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793790" y="3540681"/>
            <a:ext cx="7556421" cy="807958"/>
          </a:xfrm>
          <a:prstGeom prst="roundRect">
            <a:avLst>
              <a:gd name="adj" fmla="val 4211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7" name="Text 4"/>
          <p:cNvSpPr/>
          <p:nvPr/>
        </p:nvSpPr>
        <p:spPr>
          <a:xfrm>
            <a:off x="1020604" y="3767495"/>
            <a:ext cx="32508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Минимизация ошибок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793790" y="4575453"/>
            <a:ext cx="7556421" cy="807958"/>
          </a:xfrm>
          <a:prstGeom prst="roundRect">
            <a:avLst>
              <a:gd name="adj" fmla="val 4211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9" name="Text 6"/>
          <p:cNvSpPr/>
          <p:nvPr/>
        </p:nvSpPr>
        <p:spPr>
          <a:xfrm>
            <a:off x="1020604" y="4802267"/>
            <a:ext cx="47155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Удобство для участников и судей</a:t>
            </a:r>
            <a:endParaRPr lang="en-US" sz="2200" dirty="0"/>
          </a:p>
        </p:txBody>
      </p:sp>
      <p:sp>
        <p:nvSpPr>
          <p:cNvPr id="10" name="Shape 7"/>
          <p:cNvSpPr/>
          <p:nvPr/>
        </p:nvSpPr>
        <p:spPr>
          <a:xfrm>
            <a:off x="793790" y="5610225"/>
            <a:ext cx="7556421" cy="1162288"/>
          </a:xfrm>
          <a:prstGeom prst="roundRect">
            <a:avLst>
              <a:gd name="adj" fmla="val 292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1" name="Text 8"/>
          <p:cNvSpPr/>
          <p:nvPr/>
        </p:nvSpPr>
        <p:spPr>
          <a:xfrm>
            <a:off x="1020604" y="5837039"/>
            <a:ext cx="710279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Возможность статистического анализа по мероприятиям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264</Words>
  <Application>Microsoft Office PowerPoint</Application>
  <PresentationFormat>Произвольный</PresentationFormat>
  <Paragraphs>75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Raleway</vt:lpstr>
      <vt:lpstr>Prata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Упаковка Подарков</dc:creator>
  <cp:lastModifiedBy>Упаковка Подарков</cp:lastModifiedBy>
  <cp:revision>2</cp:revision>
  <dcterms:created xsi:type="dcterms:W3CDTF">2025-06-26T06:48:14Z</dcterms:created>
  <dcterms:modified xsi:type="dcterms:W3CDTF">2025-06-26T07:29:31Z</dcterms:modified>
</cp:coreProperties>
</file>